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68" autoAdjust="0"/>
  </p:normalViewPr>
  <p:slideViewPr>
    <p:cSldViewPr>
      <p:cViewPr varScale="1">
        <p:scale>
          <a:sx n="108" d="100"/>
          <a:sy n="108" d="100"/>
        </p:scale>
        <p:origin x="130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F5381E-A81C-4531-A10B-41C241398B9C}" type="datetimeFigureOut">
              <a:rPr lang="el-GR" smtClean="0"/>
              <a:t>21/2/2021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DA18-79B4-4397-B71F-3B21596CDE09}" type="slidenum">
              <a:rPr lang="el-GR" smtClean="0"/>
              <a:t>‹#›</a:t>
            </a:fld>
            <a:endParaRPr lang="el-GR"/>
          </a:p>
        </p:txBody>
      </p:sp>
    </p:spTree>
    <p:extLst>
      <p:ext uri="{BB962C8B-B14F-4D97-AF65-F5344CB8AC3E}">
        <p14:creationId xmlns:p14="http://schemas.microsoft.com/office/powerpoint/2010/main" val="24222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Πώς κατασκευάζω τεστ</a:t>
            </a:r>
            <a:r>
              <a:rPr lang="el-GR" baseline="0" dirty="0"/>
              <a:t> στο </a:t>
            </a:r>
            <a:r>
              <a:rPr lang="en-US" baseline="0" dirty="0" err="1"/>
              <a:t>Quizizz</a:t>
            </a:r>
            <a:endParaRPr lang="el-GR" dirty="0"/>
          </a:p>
        </p:txBody>
      </p:sp>
      <p:sp>
        <p:nvSpPr>
          <p:cNvPr id="4" name="Θέση αριθμού διαφάνειας 3"/>
          <p:cNvSpPr>
            <a:spLocks noGrp="1"/>
          </p:cNvSpPr>
          <p:nvPr>
            <p:ph type="sldNum" sz="quarter" idx="10"/>
          </p:nvPr>
        </p:nvSpPr>
        <p:spPr/>
        <p:txBody>
          <a:bodyPr/>
          <a:lstStyle/>
          <a:p>
            <a:fld id="{AFB6DA18-79B4-4397-B71F-3B21596CDE09}" type="slidenum">
              <a:rPr lang="el-GR" smtClean="0"/>
              <a:t>4</a:t>
            </a:fld>
            <a:endParaRPr lang="el-GR"/>
          </a:p>
        </p:txBody>
      </p:sp>
    </p:spTree>
    <p:extLst>
      <p:ext uri="{BB962C8B-B14F-4D97-AF65-F5344CB8AC3E}">
        <p14:creationId xmlns:p14="http://schemas.microsoft.com/office/powerpoint/2010/main" val="181831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F0EC7B2B-30F4-4108-A662-1948B77E7CDB}" type="datetimeFigureOut">
              <a:rPr lang="el-GR" smtClean="0"/>
              <a:t>21/2/2021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EB84594-2CBF-4DF3-B6AE-A1B922964EEB}" type="slidenum">
              <a:rPr lang="el-GR" smtClean="0"/>
              <a:t>‹#›</a:t>
            </a:fld>
            <a:endParaRPr lang="el-GR"/>
          </a:p>
        </p:txBody>
      </p:sp>
    </p:spTree>
    <p:extLst>
      <p:ext uri="{BB962C8B-B14F-4D97-AF65-F5344CB8AC3E}">
        <p14:creationId xmlns:p14="http://schemas.microsoft.com/office/powerpoint/2010/main" val="591496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0EC7B2B-30F4-4108-A662-1948B77E7CDB}" type="datetimeFigureOut">
              <a:rPr lang="el-GR" smtClean="0"/>
              <a:t>21/2/2021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EB84594-2CBF-4DF3-B6AE-A1B922964EEB}" type="slidenum">
              <a:rPr lang="el-GR" smtClean="0"/>
              <a:t>‹#›</a:t>
            </a:fld>
            <a:endParaRPr lang="el-GR"/>
          </a:p>
        </p:txBody>
      </p:sp>
    </p:spTree>
    <p:extLst>
      <p:ext uri="{BB962C8B-B14F-4D97-AF65-F5344CB8AC3E}">
        <p14:creationId xmlns:p14="http://schemas.microsoft.com/office/powerpoint/2010/main" val="422860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0EC7B2B-30F4-4108-A662-1948B77E7CDB}" type="datetimeFigureOut">
              <a:rPr lang="el-GR" smtClean="0"/>
              <a:t>21/2/2021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EB84594-2CBF-4DF3-B6AE-A1B922964EEB}" type="slidenum">
              <a:rPr lang="el-GR" smtClean="0"/>
              <a:t>‹#›</a:t>
            </a:fld>
            <a:endParaRPr lang="el-GR"/>
          </a:p>
        </p:txBody>
      </p:sp>
    </p:spTree>
    <p:extLst>
      <p:ext uri="{BB962C8B-B14F-4D97-AF65-F5344CB8AC3E}">
        <p14:creationId xmlns:p14="http://schemas.microsoft.com/office/powerpoint/2010/main" val="422969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0EC7B2B-30F4-4108-A662-1948B77E7CDB}" type="datetimeFigureOut">
              <a:rPr lang="el-GR" smtClean="0"/>
              <a:t>21/2/2021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EB84594-2CBF-4DF3-B6AE-A1B922964EEB}" type="slidenum">
              <a:rPr lang="el-GR" smtClean="0"/>
              <a:t>‹#›</a:t>
            </a:fld>
            <a:endParaRPr lang="el-GR"/>
          </a:p>
        </p:txBody>
      </p:sp>
    </p:spTree>
    <p:extLst>
      <p:ext uri="{BB962C8B-B14F-4D97-AF65-F5344CB8AC3E}">
        <p14:creationId xmlns:p14="http://schemas.microsoft.com/office/powerpoint/2010/main" val="283380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F0EC7B2B-30F4-4108-A662-1948B77E7CDB}" type="datetimeFigureOut">
              <a:rPr lang="el-GR" smtClean="0"/>
              <a:t>21/2/2021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EB84594-2CBF-4DF3-B6AE-A1B922964EEB}" type="slidenum">
              <a:rPr lang="el-GR" smtClean="0"/>
              <a:t>‹#›</a:t>
            </a:fld>
            <a:endParaRPr lang="el-GR"/>
          </a:p>
        </p:txBody>
      </p:sp>
    </p:spTree>
    <p:extLst>
      <p:ext uri="{BB962C8B-B14F-4D97-AF65-F5344CB8AC3E}">
        <p14:creationId xmlns:p14="http://schemas.microsoft.com/office/powerpoint/2010/main" val="158328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F0EC7B2B-30F4-4108-A662-1948B77E7CDB}" type="datetimeFigureOut">
              <a:rPr lang="el-GR" smtClean="0"/>
              <a:t>21/2/2021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EB84594-2CBF-4DF3-B6AE-A1B922964EEB}" type="slidenum">
              <a:rPr lang="el-GR" smtClean="0"/>
              <a:t>‹#›</a:t>
            </a:fld>
            <a:endParaRPr lang="el-GR"/>
          </a:p>
        </p:txBody>
      </p:sp>
    </p:spTree>
    <p:extLst>
      <p:ext uri="{BB962C8B-B14F-4D97-AF65-F5344CB8AC3E}">
        <p14:creationId xmlns:p14="http://schemas.microsoft.com/office/powerpoint/2010/main" val="208885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F0EC7B2B-30F4-4108-A662-1948B77E7CDB}" type="datetimeFigureOut">
              <a:rPr lang="el-GR" smtClean="0"/>
              <a:t>21/2/2021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EB84594-2CBF-4DF3-B6AE-A1B922964EEB}" type="slidenum">
              <a:rPr lang="el-GR" smtClean="0"/>
              <a:t>‹#›</a:t>
            </a:fld>
            <a:endParaRPr lang="el-GR"/>
          </a:p>
        </p:txBody>
      </p:sp>
    </p:spTree>
    <p:extLst>
      <p:ext uri="{BB962C8B-B14F-4D97-AF65-F5344CB8AC3E}">
        <p14:creationId xmlns:p14="http://schemas.microsoft.com/office/powerpoint/2010/main" val="166169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F0EC7B2B-30F4-4108-A662-1948B77E7CDB}" type="datetimeFigureOut">
              <a:rPr lang="el-GR" smtClean="0"/>
              <a:t>21/2/2021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EB84594-2CBF-4DF3-B6AE-A1B922964EEB}" type="slidenum">
              <a:rPr lang="el-GR" smtClean="0"/>
              <a:t>‹#›</a:t>
            </a:fld>
            <a:endParaRPr lang="el-GR"/>
          </a:p>
        </p:txBody>
      </p:sp>
    </p:spTree>
    <p:extLst>
      <p:ext uri="{BB962C8B-B14F-4D97-AF65-F5344CB8AC3E}">
        <p14:creationId xmlns:p14="http://schemas.microsoft.com/office/powerpoint/2010/main" val="223513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0EC7B2B-30F4-4108-A662-1948B77E7CDB}" type="datetimeFigureOut">
              <a:rPr lang="el-GR" smtClean="0"/>
              <a:t>21/2/2021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EB84594-2CBF-4DF3-B6AE-A1B922964EEB}" type="slidenum">
              <a:rPr lang="el-GR" smtClean="0"/>
              <a:t>‹#›</a:t>
            </a:fld>
            <a:endParaRPr lang="el-GR"/>
          </a:p>
        </p:txBody>
      </p:sp>
    </p:spTree>
    <p:extLst>
      <p:ext uri="{BB962C8B-B14F-4D97-AF65-F5344CB8AC3E}">
        <p14:creationId xmlns:p14="http://schemas.microsoft.com/office/powerpoint/2010/main" val="25085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F0EC7B2B-30F4-4108-A662-1948B77E7CDB}" type="datetimeFigureOut">
              <a:rPr lang="el-GR" smtClean="0"/>
              <a:t>21/2/2021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EB84594-2CBF-4DF3-B6AE-A1B922964EEB}" type="slidenum">
              <a:rPr lang="el-GR" smtClean="0"/>
              <a:t>‹#›</a:t>
            </a:fld>
            <a:endParaRPr lang="el-GR"/>
          </a:p>
        </p:txBody>
      </p:sp>
    </p:spTree>
    <p:extLst>
      <p:ext uri="{BB962C8B-B14F-4D97-AF65-F5344CB8AC3E}">
        <p14:creationId xmlns:p14="http://schemas.microsoft.com/office/powerpoint/2010/main" val="65356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F0EC7B2B-30F4-4108-A662-1948B77E7CDB}" type="datetimeFigureOut">
              <a:rPr lang="el-GR" smtClean="0"/>
              <a:t>21/2/2021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EB84594-2CBF-4DF3-B6AE-A1B922964EEB}" type="slidenum">
              <a:rPr lang="el-GR" smtClean="0"/>
              <a:t>‹#›</a:t>
            </a:fld>
            <a:endParaRPr lang="el-GR"/>
          </a:p>
        </p:txBody>
      </p:sp>
    </p:spTree>
    <p:extLst>
      <p:ext uri="{BB962C8B-B14F-4D97-AF65-F5344CB8AC3E}">
        <p14:creationId xmlns:p14="http://schemas.microsoft.com/office/powerpoint/2010/main" val="1586754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C7B2B-30F4-4108-A662-1948B77E7CDB}" type="datetimeFigureOut">
              <a:rPr lang="el-GR" smtClean="0"/>
              <a:t>21/2/2021</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84594-2CBF-4DF3-B6AE-A1B922964EEB}" type="slidenum">
              <a:rPr lang="el-GR" smtClean="0"/>
              <a:t>‹#›</a:t>
            </a:fld>
            <a:endParaRPr lang="el-GR"/>
          </a:p>
        </p:txBody>
      </p:sp>
    </p:spTree>
    <p:extLst>
      <p:ext uri="{BB962C8B-B14F-4D97-AF65-F5344CB8AC3E}">
        <p14:creationId xmlns:p14="http://schemas.microsoft.com/office/powerpoint/2010/main" val="1555172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quizizz.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20194" y="497743"/>
            <a:ext cx="7772400" cy="389905"/>
          </a:xfrm>
        </p:spPr>
        <p:txBody>
          <a:bodyPr>
            <a:normAutofit fontScale="90000"/>
          </a:bodyPr>
          <a:lstStyle/>
          <a:p>
            <a:br>
              <a:rPr lang="el-GR" dirty="0"/>
            </a:br>
            <a:r>
              <a:rPr lang="el-GR" dirty="0"/>
              <a:t>ΤΕΣΤ ΣΤΟ </a:t>
            </a:r>
            <a:r>
              <a:rPr lang="en-US" dirty="0"/>
              <a:t>QUIZIZZ</a:t>
            </a:r>
            <a:endParaRPr lang="el-GR" dirty="0"/>
          </a:p>
        </p:txBody>
      </p:sp>
      <p:sp>
        <p:nvSpPr>
          <p:cNvPr id="3" name="Υπότιτλος 2"/>
          <p:cNvSpPr>
            <a:spLocks noGrp="1"/>
          </p:cNvSpPr>
          <p:nvPr>
            <p:ph type="subTitle" idx="1"/>
          </p:nvPr>
        </p:nvSpPr>
        <p:spPr>
          <a:xfrm>
            <a:off x="1371600" y="1484784"/>
            <a:ext cx="6400800" cy="1080120"/>
          </a:xfrm>
        </p:spPr>
        <p:txBody>
          <a:bodyPr>
            <a:normAutofit fontScale="70000" lnSpcReduction="20000"/>
          </a:bodyPr>
          <a:lstStyle/>
          <a:p>
            <a:r>
              <a:rPr lang="el-GR" dirty="0"/>
              <a:t>ΕΙΣΗΓΗΤΕΣ:</a:t>
            </a:r>
          </a:p>
          <a:p>
            <a:r>
              <a:rPr lang="el-GR" dirty="0"/>
              <a:t>ΜΑΡΙΑ ΤΖΩΡΤΖΗ,ΠΕ80</a:t>
            </a:r>
          </a:p>
          <a:p>
            <a:r>
              <a:rPr lang="el-GR" dirty="0"/>
              <a:t>ΛΕΥΤΕΡΗΣ ΜΠΛΕΤΣΑΣ,ΠΕ86</a:t>
            </a:r>
          </a:p>
        </p:txBody>
      </p:sp>
      <p:sp>
        <p:nvSpPr>
          <p:cNvPr id="5" name="TextBox 4">
            <a:extLst>
              <a:ext uri="{FF2B5EF4-FFF2-40B4-BE49-F238E27FC236}">
                <a16:creationId xmlns:a16="http://schemas.microsoft.com/office/drawing/2014/main" id="{8D1E01FC-31D4-42A1-8B4D-C4F8AD0E948B}"/>
              </a:ext>
            </a:extLst>
          </p:cNvPr>
          <p:cNvSpPr txBox="1"/>
          <p:nvPr/>
        </p:nvSpPr>
        <p:spPr>
          <a:xfrm>
            <a:off x="1403648" y="3071571"/>
            <a:ext cx="6336704" cy="646331"/>
          </a:xfrm>
          <a:prstGeom prst="rect">
            <a:avLst/>
          </a:prstGeom>
          <a:noFill/>
        </p:spPr>
        <p:txBody>
          <a:bodyPr wrap="square" rtlCol="0">
            <a:spAutoFit/>
          </a:bodyPr>
          <a:lstStyle/>
          <a:p>
            <a:r>
              <a:rPr lang="el-GR" dirty="0"/>
              <a:t>                             ΠΑΡΟΥΣΙΑΣΗ ΓΙΑ ΤΑ ΣΧΟΛΕΙΑ: </a:t>
            </a:r>
          </a:p>
          <a:p>
            <a:r>
              <a:rPr lang="el-GR" dirty="0"/>
              <a:t>1</a:t>
            </a:r>
            <a:r>
              <a:rPr lang="el-GR" baseline="30000" dirty="0"/>
              <a:t>ο</a:t>
            </a:r>
            <a:r>
              <a:rPr lang="el-GR" dirty="0"/>
              <a:t> ΓΕΝΙΚΟ ΛΥΚΕΙΟ ΝΕΑΣ ΙΩΝΙΑΣ ΚΑΙ 1</a:t>
            </a:r>
            <a:r>
              <a:rPr lang="el-GR" baseline="30000" dirty="0"/>
              <a:t>ο</a:t>
            </a:r>
            <a:r>
              <a:rPr lang="el-GR" dirty="0"/>
              <a:t> ΓΕΝΙΚΟ ΛΥΚΕΙΟ ΧΟΛΑΡΓΟΥ</a:t>
            </a:r>
          </a:p>
        </p:txBody>
      </p:sp>
      <p:sp>
        <p:nvSpPr>
          <p:cNvPr id="6" name="TextBox 5">
            <a:extLst>
              <a:ext uri="{FF2B5EF4-FFF2-40B4-BE49-F238E27FC236}">
                <a16:creationId xmlns:a16="http://schemas.microsoft.com/office/drawing/2014/main" id="{80BB684E-FAB5-4160-B4B2-B2DC4C2C2E63}"/>
              </a:ext>
            </a:extLst>
          </p:cNvPr>
          <p:cNvSpPr txBox="1"/>
          <p:nvPr/>
        </p:nvSpPr>
        <p:spPr>
          <a:xfrm>
            <a:off x="3275856" y="4088617"/>
            <a:ext cx="2448272" cy="369332"/>
          </a:xfrm>
          <a:prstGeom prst="rect">
            <a:avLst/>
          </a:prstGeom>
          <a:noFill/>
        </p:spPr>
        <p:txBody>
          <a:bodyPr wrap="square" rtlCol="0">
            <a:spAutoFit/>
          </a:bodyPr>
          <a:lstStyle/>
          <a:p>
            <a:r>
              <a:rPr lang="el-GR" dirty="0"/>
              <a:t>ΠΑΡΑΣΚΕΥΗ 19-02-2021</a:t>
            </a:r>
          </a:p>
        </p:txBody>
      </p:sp>
    </p:spTree>
    <p:extLst>
      <p:ext uri="{BB962C8B-B14F-4D97-AF65-F5344CB8AC3E}">
        <p14:creationId xmlns:p14="http://schemas.microsoft.com/office/powerpoint/2010/main" val="254994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36767" y="260648"/>
            <a:ext cx="6919609" cy="1754326"/>
          </a:xfrm>
          <a:prstGeom prst="rect">
            <a:avLst/>
          </a:prstGeom>
        </p:spPr>
        <p:txBody>
          <a:bodyPr wrap="square">
            <a:spAutoFit/>
          </a:bodyPr>
          <a:lstStyle/>
          <a:p>
            <a:pPr lvl="0"/>
            <a:r>
              <a:rPr lang="el-GR" dirty="0"/>
              <a:t>Γράφω την ερώτηση πάνω τις προτεινόμενες απαντήσεις κάτω και κάνω κλικ στη σωστή. Μπορώ να προσθέσω συναρτήσεις  βίντεο κτλ.</a:t>
            </a:r>
          </a:p>
          <a:p>
            <a:r>
              <a:rPr lang="el-GR" dirty="0"/>
              <a:t>Κάτω αριστερά μπορώ να ρυθμίσω τον χρόνο στον οποίο θέλω να απαντηθεί η ερώτηση και πατάω </a:t>
            </a:r>
            <a:r>
              <a:rPr lang="el-GR" dirty="0" err="1"/>
              <a:t>Save</a:t>
            </a:r>
            <a:r>
              <a:rPr lang="el-GR" dirty="0"/>
              <a:t>.</a:t>
            </a:r>
          </a:p>
          <a:p>
            <a:endParaRPr lang="el-GR" dirty="0"/>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767" y="2348880"/>
            <a:ext cx="7092280" cy="3752504"/>
          </a:xfrm>
          <a:prstGeom prst="rect">
            <a:avLst/>
          </a:prstGeom>
        </p:spPr>
      </p:pic>
    </p:spTree>
    <p:extLst>
      <p:ext uri="{BB962C8B-B14F-4D97-AF65-F5344CB8AC3E}">
        <p14:creationId xmlns:p14="http://schemas.microsoft.com/office/powerpoint/2010/main" val="353797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536" y="692696"/>
            <a:ext cx="8640959" cy="1938992"/>
          </a:xfrm>
          <a:prstGeom prst="rect">
            <a:avLst/>
          </a:prstGeom>
        </p:spPr>
        <p:txBody>
          <a:bodyPr wrap="square">
            <a:spAutoFit/>
          </a:bodyPr>
          <a:lstStyle/>
          <a:p>
            <a:r>
              <a:rPr lang="el-GR" sz="2400" dirty="0"/>
              <a:t>Επιλέγω </a:t>
            </a:r>
            <a:r>
              <a:rPr lang="el-GR" sz="2400" dirty="0" err="1"/>
              <a:t>New</a:t>
            </a:r>
            <a:r>
              <a:rPr lang="el-GR" sz="2400" dirty="0"/>
              <a:t> </a:t>
            </a:r>
            <a:r>
              <a:rPr lang="el-GR" sz="2400" dirty="0" err="1"/>
              <a:t>Question</a:t>
            </a:r>
            <a:r>
              <a:rPr lang="el-GR" sz="2400" dirty="0"/>
              <a:t>.</a:t>
            </a:r>
          </a:p>
          <a:p>
            <a:pPr lvl="0"/>
            <a:r>
              <a:rPr lang="el-GR" sz="2400" dirty="0"/>
              <a:t>Αν θέλω να κατασκευάσω ερώτηση που δέχεται</a:t>
            </a:r>
            <a:r>
              <a:rPr lang="en-US" sz="2400" dirty="0"/>
              <a:t> </a:t>
            </a:r>
            <a:r>
              <a:rPr lang="el-GR" sz="2400" dirty="0"/>
              <a:t>περισσότερες από μία απαντήσεις, επιλέγω </a:t>
            </a:r>
            <a:r>
              <a:rPr lang="el-GR" sz="2400" dirty="0" err="1"/>
              <a:t>Checkbox</a:t>
            </a:r>
            <a:r>
              <a:rPr lang="el-GR" sz="2400" dirty="0"/>
              <a:t>.</a:t>
            </a:r>
            <a:r>
              <a:rPr lang="en-US" sz="2400" dirty="0"/>
              <a:t>  </a:t>
            </a:r>
            <a:endParaRPr lang="el-GR" sz="2400" dirty="0"/>
          </a:p>
          <a:p>
            <a:endParaRPr lang="el-GR" sz="2400" dirty="0"/>
          </a:p>
          <a:p>
            <a:endParaRPr lang="el-GR" sz="24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276872"/>
            <a:ext cx="6737920" cy="2823089"/>
          </a:xfrm>
          <a:prstGeom prst="rect">
            <a:avLst/>
          </a:prstGeom>
        </p:spPr>
      </p:pic>
    </p:spTree>
    <p:extLst>
      <p:ext uri="{BB962C8B-B14F-4D97-AF65-F5344CB8AC3E}">
        <p14:creationId xmlns:p14="http://schemas.microsoft.com/office/powerpoint/2010/main" val="201200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51570" y="816878"/>
            <a:ext cx="7776864" cy="369332"/>
          </a:xfrm>
          <a:prstGeom prst="rect">
            <a:avLst/>
          </a:prstGeom>
        </p:spPr>
        <p:txBody>
          <a:bodyPr wrap="square">
            <a:spAutoFit/>
          </a:bodyPr>
          <a:lstStyle/>
          <a:p>
            <a:pPr lvl="0"/>
            <a:r>
              <a:rPr lang="el-GR" dirty="0"/>
              <a:t>Για να κατασκευάσω ερώτηση συμπλήρωσης κενού, επιλέγω </a:t>
            </a:r>
            <a:r>
              <a:rPr lang="el-GR" dirty="0" err="1"/>
              <a:t>Fill</a:t>
            </a:r>
            <a:r>
              <a:rPr lang="el-GR" dirty="0"/>
              <a:t>-</a:t>
            </a:r>
            <a:r>
              <a:rPr lang="el-GR" dirty="0" err="1"/>
              <a:t>in</a:t>
            </a:r>
            <a:r>
              <a:rPr lang="el-GR" dirty="0"/>
              <a:t>-</a:t>
            </a:r>
            <a:r>
              <a:rPr lang="el-GR" dirty="0" err="1"/>
              <a:t>the</a:t>
            </a:r>
            <a:r>
              <a:rPr lang="el-GR" dirty="0"/>
              <a:t>-</a:t>
            </a:r>
            <a:r>
              <a:rPr lang="el-GR" dirty="0" err="1"/>
              <a:t>Blank</a:t>
            </a:r>
            <a:r>
              <a:rPr lang="el-GR" dirty="0"/>
              <a:t>.</a:t>
            </a:r>
            <a:r>
              <a:rPr lang="en-US" dirty="0"/>
              <a:t> </a:t>
            </a:r>
            <a:endParaRPr lang="el-GR" dirty="0"/>
          </a:p>
        </p:txBody>
      </p:sp>
      <p:sp>
        <p:nvSpPr>
          <p:cNvPr id="4" name="Ορθογώνιο 3"/>
          <p:cNvSpPr/>
          <p:nvPr/>
        </p:nvSpPr>
        <p:spPr>
          <a:xfrm>
            <a:off x="651570" y="260648"/>
            <a:ext cx="2411750" cy="369332"/>
          </a:xfrm>
          <a:prstGeom prst="rect">
            <a:avLst/>
          </a:prstGeom>
        </p:spPr>
        <p:txBody>
          <a:bodyPr wrap="none">
            <a:spAutoFit/>
          </a:bodyPr>
          <a:lstStyle/>
          <a:p>
            <a:r>
              <a:rPr lang="el-GR" dirty="0"/>
              <a:t>Επιλέγω </a:t>
            </a:r>
            <a:r>
              <a:rPr lang="el-GR" dirty="0" err="1"/>
              <a:t>New</a:t>
            </a:r>
            <a:r>
              <a:rPr lang="el-GR" dirty="0"/>
              <a:t> </a:t>
            </a:r>
            <a:r>
              <a:rPr lang="el-GR" dirty="0" err="1"/>
              <a:t>Question</a:t>
            </a:r>
            <a:r>
              <a:rPr lang="el-GR" dirty="0"/>
              <a:t>.</a:t>
            </a: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628800"/>
            <a:ext cx="6844938" cy="2867928"/>
          </a:xfrm>
          <a:prstGeom prst="rect">
            <a:avLst/>
          </a:prstGeom>
        </p:spPr>
      </p:pic>
    </p:spTree>
    <p:extLst>
      <p:ext uri="{BB962C8B-B14F-4D97-AF65-F5344CB8AC3E}">
        <p14:creationId xmlns:p14="http://schemas.microsoft.com/office/powerpoint/2010/main" val="212240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51570" y="836712"/>
            <a:ext cx="7376814" cy="369332"/>
          </a:xfrm>
          <a:prstGeom prst="rect">
            <a:avLst/>
          </a:prstGeom>
        </p:spPr>
        <p:txBody>
          <a:bodyPr wrap="square">
            <a:spAutoFit/>
          </a:bodyPr>
          <a:lstStyle/>
          <a:p>
            <a:pPr lvl="0"/>
            <a:r>
              <a:rPr lang="el-GR" dirty="0"/>
              <a:t>Επιλέγω </a:t>
            </a:r>
            <a:r>
              <a:rPr lang="el-GR" dirty="0" err="1"/>
              <a:t>Open</a:t>
            </a:r>
            <a:r>
              <a:rPr lang="el-GR" dirty="0"/>
              <a:t>-</a:t>
            </a:r>
            <a:r>
              <a:rPr lang="el-GR" dirty="0" err="1"/>
              <a:t>Ended</a:t>
            </a:r>
            <a:r>
              <a:rPr lang="el-GR" dirty="0"/>
              <a:t>, εάν θέλω να κατασκευάσω ερώτηση ανάπτυξης. </a:t>
            </a:r>
          </a:p>
        </p:txBody>
      </p:sp>
      <p:sp>
        <p:nvSpPr>
          <p:cNvPr id="3" name="Ορθογώνιο 2"/>
          <p:cNvSpPr/>
          <p:nvPr/>
        </p:nvSpPr>
        <p:spPr>
          <a:xfrm>
            <a:off x="651570" y="260648"/>
            <a:ext cx="2411750" cy="369332"/>
          </a:xfrm>
          <a:prstGeom prst="rect">
            <a:avLst/>
          </a:prstGeom>
        </p:spPr>
        <p:txBody>
          <a:bodyPr wrap="none">
            <a:spAutoFit/>
          </a:bodyPr>
          <a:lstStyle/>
          <a:p>
            <a:r>
              <a:rPr lang="el-GR" dirty="0"/>
              <a:t>Επιλέγω </a:t>
            </a:r>
            <a:r>
              <a:rPr lang="el-GR" dirty="0" err="1"/>
              <a:t>New</a:t>
            </a:r>
            <a:r>
              <a:rPr lang="el-GR" dirty="0"/>
              <a:t> </a:t>
            </a:r>
            <a:r>
              <a:rPr lang="el-GR" dirty="0" err="1"/>
              <a:t>Question</a:t>
            </a:r>
            <a:r>
              <a:rPr lang="el-GR" dirty="0"/>
              <a:t>.</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556792"/>
            <a:ext cx="6290627" cy="2635680"/>
          </a:xfrm>
          <a:prstGeom prst="rect">
            <a:avLst/>
          </a:prstGeom>
        </p:spPr>
      </p:pic>
    </p:spTree>
    <p:extLst>
      <p:ext uri="{BB962C8B-B14F-4D97-AF65-F5344CB8AC3E}">
        <p14:creationId xmlns:p14="http://schemas.microsoft.com/office/powerpoint/2010/main" val="4031734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71600" y="620688"/>
            <a:ext cx="7200800" cy="1200329"/>
          </a:xfrm>
          <a:prstGeom prst="rect">
            <a:avLst/>
          </a:prstGeom>
        </p:spPr>
        <p:txBody>
          <a:bodyPr wrap="square">
            <a:spAutoFit/>
          </a:bodyPr>
          <a:lstStyle/>
          <a:p>
            <a:r>
              <a:rPr lang="el-GR" dirty="0"/>
              <a:t>Στις  ερωτήσεις </a:t>
            </a:r>
            <a:r>
              <a:rPr lang="el-GR" dirty="0" err="1"/>
              <a:t>Fill</a:t>
            </a:r>
            <a:r>
              <a:rPr lang="el-GR" dirty="0"/>
              <a:t>-</a:t>
            </a:r>
            <a:r>
              <a:rPr lang="el-GR" dirty="0" err="1"/>
              <a:t>in</a:t>
            </a:r>
            <a:r>
              <a:rPr lang="el-GR" dirty="0"/>
              <a:t>-</a:t>
            </a:r>
            <a:r>
              <a:rPr lang="el-GR" dirty="0" err="1"/>
              <a:t>the</a:t>
            </a:r>
            <a:r>
              <a:rPr lang="el-GR" dirty="0"/>
              <a:t>-</a:t>
            </a:r>
            <a:r>
              <a:rPr lang="el-GR" dirty="0" err="1"/>
              <a:t>Blank</a:t>
            </a:r>
            <a:r>
              <a:rPr lang="el-GR" dirty="0"/>
              <a:t> και </a:t>
            </a:r>
            <a:r>
              <a:rPr lang="el-GR" dirty="0" err="1"/>
              <a:t>Open</a:t>
            </a:r>
            <a:r>
              <a:rPr lang="el-GR" dirty="0"/>
              <a:t>-</a:t>
            </a:r>
            <a:r>
              <a:rPr lang="el-GR" dirty="0" err="1"/>
              <a:t>Ended</a:t>
            </a:r>
            <a:r>
              <a:rPr lang="el-GR" dirty="0"/>
              <a:t> αν γράψω την απάντηση και το παιδί δεν απαντήσει ακριβώς το ίδιο καταγράφεται ως λανθασμένη, οπότε καλύτερα να μη δώσετε την απάντηση και να διορθώσετε μετά τη λήξη.</a:t>
            </a:r>
          </a:p>
        </p:txBody>
      </p:sp>
      <p:sp>
        <p:nvSpPr>
          <p:cNvPr id="3" name="Ορθογώνιο 2"/>
          <p:cNvSpPr/>
          <p:nvPr/>
        </p:nvSpPr>
        <p:spPr>
          <a:xfrm>
            <a:off x="971600" y="1839893"/>
            <a:ext cx="7056784" cy="923330"/>
          </a:xfrm>
          <a:prstGeom prst="rect">
            <a:avLst/>
          </a:prstGeom>
        </p:spPr>
        <p:txBody>
          <a:bodyPr wrap="square">
            <a:spAutoFit/>
          </a:bodyPr>
          <a:lstStyle/>
          <a:p>
            <a:pPr lvl="0"/>
            <a:r>
              <a:rPr lang="el-GR" dirty="0"/>
              <a:t>Ένα εύκολος τρόπος για να δημιουργήσετε το κλασικό </a:t>
            </a:r>
            <a:r>
              <a:rPr lang="el-GR" dirty="0" err="1"/>
              <a:t>Fill</a:t>
            </a:r>
            <a:r>
              <a:rPr lang="el-GR" dirty="0"/>
              <a:t>-</a:t>
            </a:r>
            <a:r>
              <a:rPr lang="el-GR" dirty="0" err="1"/>
              <a:t>in</a:t>
            </a:r>
            <a:r>
              <a:rPr lang="el-GR" dirty="0"/>
              <a:t>-</a:t>
            </a:r>
            <a:r>
              <a:rPr lang="el-GR" dirty="0" err="1"/>
              <a:t>the</a:t>
            </a:r>
            <a:r>
              <a:rPr lang="el-GR" dirty="0"/>
              <a:t>-</a:t>
            </a:r>
            <a:r>
              <a:rPr lang="el-GR" dirty="0" err="1"/>
              <a:t>Blank</a:t>
            </a:r>
            <a:r>
              <a:rPr lang="el-GR" dirty="0"/>
              <a:t> είναι η χρήση του </a:t>
            </a:r>
            <a:r>
              <a:rPr lang="el-GR" dirty="0" err="1"/>
              <a:t>Multiple</a:t>
            </a:r>
            <a:r>
              <a:rPr lang="el-GR" dirty="0"/>
              <a:t> </a:t>
            </a:r>
            <a:r>
              <a:rPr lang="el-GR" dirty="0" err="1"/>
              <a:t>Choice</a:t>
            </a:r>
            <a:r>
              <a:rPr lang="el-GR" dirty="0"/>
              <a:t>  με κενό για την σωστή λέξη και τις προτεινόμενες απαντήσεις κάτω </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2763223"/>
            <a:ext cx="5580112" cy="3656706"/>
          </a:xfrm>
          <a:prstGeom prst="rect">
            <a:avLst/>
          </a:prstGeom>
        </p:spPr>
      </p:pic>
    </p:spTree>
    <p:extLst>
      <p:ext uri="{BB962C8B-B14F-4D97-AF65-F5344CB8AC3E}">
        <p14:creationId xmlns:p14="http://schemas.microsoft.com/office/powerpoint/2010/main" val="380269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7920880" cy="369332"/>
          </a:xfrm>
          <a:prstGeom prst="rect">
            <a:avLst/>
          </a:prstGeom>
          <a:noFill/>
        </p:spPr>
        <p:txBody>
          <a:bodyPr wrap="square" rtlCol="0">
            <a:spAutoFit/>
          </a:bodyPr>
          <a:lstStyle/>
          <a:p>
            <a:r>
              <a:rPr lang="el-GR" dirty="0"/>
              <a:t>Όταν ολοκληρωθούν οι ερωτήσεις επιλέγουμε το </a:t>
            </a:r>
            <a:r>
              <a:rPr lang="en-US" dirty="0"/>
              <a:t>publish </a:t>
            </a:r>
            <a:r>
              <a:rPr lang="el-GR" dirty="0"/>
              <a:t>στην επάνω δεξιά γωνία</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340768"/>
            <a:ext cx="8388424" cy="3149038"/>
          </a:xfrm>
          <a:prstGeom prst="rect">
            <a:avLst/>
          </a:prstGeom>
        </p:spPr>
      </p:pic>
    </p:spTree>
    <p:extLst>
      <p:ext uri="{BB962C8B-B14F-4D97-AF65-F5344CB8AC3E}">
        <p14:creationId xmlns:p14="http://schemas.microsoft.com/office/powerpoint/2010/main" val="196451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71600" y="620688"/>
            <a:ext cx="7200800" cy="646331"/>
          </a:xfrm>
          <a:prstGeom prst="rect">
            <a:avLst/>
          </a:prstGeom>
        </p:spPr>
        <p:txBody>
          <a:bodyPr wrap="square">
            <a:spAutoFit/>
          </a:bodyPr>
          <a:lstStyle/>
          <a:p>
            <a:r>
              <a:rPr lang="el-GR" dirty="0"/>
              <a:t>Τελευταίες </a:t>
            </a:r>
            <a:r>
              <a:rPr lang="el-GR" dirty="0" err="1"/>
              <a:t>λεπτομέριες</a:t>
            </a:r>
            <a:r>
              <a:rPr lang="el-GR" dirty="0"/>
              <a:t> για το τεστ, μια εικόνα που θέλετε, η γλώσσα που θέλετε και μορφή της βαθμολογίας. Στη συνέχεια πατήστε </a:t>
            </a:r>
            <a:r>
              <a:rPr lang="en-US" dirty="0"/>
              <a:t>save</a:t>
            </a:r>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556792"/>
            <a:ext cx="7740352" cy="4142423"/>
          </a:xfrm>
          <a:prstGeom prst="rect">
            <a:avLst/>
          </a:prstGeom>
        </p:spPr>
      </p:pic>
    </p:spTree>
    <p:extLst>
      <p:ext uri="{BB962C8B-B14F-4D97-AF65-F5344CB8AC3E}">
        <p14:creationId xmlns:p14="http://schemas.microsoft.com/office/powerpoint/2010/main" val="3768754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71600" y="620688"/>
            <a:ext cx="7200800" cy="923330"/>
          </a:xfrm>
          <a:prstGeom prst="rect">
            <a:avLst/>
          </a:prstGeom>
        </p:spPr>
        <p:txBody>
          <a:bodyPr wrap="square">
            <a:spAutoFit/>
          </a:bodyPr>
          <a:lstStyle/>
          <a:p>
            <a:r>
              <a:rPr lang="el-GR" dirty="0"/>
              <a:t>Ήρθε η ώρα να βάλετε στους μαθητές σας το τεστ σας που έχετε ετοιμάσει</a:t>
            </a:r>
            <a:r>
              <a:rPr lang="en-US" dirty="0"/>
              <a:t>. </a:t>
            </a:r>
            <a:r>
              <a:rPr lang="el-GR" dirty="0"/>
              <a:t>Επιλέξτε από την βιβλιοθήκη με τα τεστ σας, αυτό που θέλετε ξεκινήστε νέο τεστ και επιλέξτε την κλασική του έκδοση</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08" y="1567756"/>
            <a:ext cx="8028384" cy="4057427"/>
          </a:xfrm>
          <a:prstGeom prst="rect">
            <a:avLst/>
          </a:prstGeom>
        </p:spPr>
      </p:pic>
      <p:sp>
        <p:nvSpPr>
          <p:cNvPr id="4" name="Ορθογώνιο 3"/>
          <p:cNvSpPr/>
          <p:nvPr/>
        </p:nvSpPr>
        <p:spPr>
          <a:xfrm>
            <a:off x="467544" y="5638057"/>
            <a:ext cx="7200800" cy="646331"/>
          </a:xfrm>
          <a:prstGeom prst="rect">
            <a:avLst/>
          </a:prstGeom>
        </p:spPr>
        <p:txBody>
          <a:bodyPr wrap="square">
            <a:spAutoFit/>
          </a:bodyPr>
          <a:lstStyle/>
          <a:p>
            <a:r>
              <a:rPr lang="el-GR" dirty="0"/>
              <a:t>Η επιλογή </a:t>
            </a:r>
            <a:r>
              <a:rPr lang="en-US" dirty="0"/>
              <a:t>instructor-paced, </a:t>
            </a:r>
            <a:r>
              <a:rPr lang="el-GR" dirty="0"/>
              <a:t>σας επιτρέπει να δίνετε εσείς το ρυθμό στην αλλαγή των ερωτήσεων.</a:t>
            </a:r>
          </a:p>
        </p:txBody>
      </p:sp>
    </p:spTree>
    <p:extLst>
      <p:ext uri="{BB962C8B-B14F-4D97-AF65-F5344CB8AC3E}">
        <p14:creationId xmlns:p14="http://schemas.microsoft.com/office/powerpoint/2010/main" val="4163921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83568" y="620688"/>
            <a:ext cx="7200800" cy="369332"/>
          </a:xfrm>
          <a:prstGeom prst="rect">
            <a:avLst/>
          </a:prstGeom>
        </p:spPr>
        <p:txBody>
          <a:bodyPr wrap="square">
            <a:spAutoFit/>
          </a:bodyPr>
          <a:lstStyle/>
          <a:p>
            <a:r>
              <a:rPr lang="el-GR" dirty="0"/>
              <a:t>Στην επόμενη οθόνη επιλέξτε </a:t>
            </a:r>
            <a:r>
              <a:rPr lang="en-US" dirty="0"/>
              <a:t>continue</a:t>
            </a:r>
            <a:endParaRPr lang="el-GR" dirty="0"/>
          </a:p>
        </p:txBody>
      </p:sp>
      <p:sp>
        <p:nvSpPr>
          <p:cNvPr id="4" name="Ορθογώνιο 3"/>
          <p:cNvSpPr/>
          <p:nvPr/>
        </p:nvSpPr>
        <p:spPr>
          <a:xfrm>
            <a:off x="467544" y="5638057"/>
            <a:ext cx="7200800" cy="646331"/>
          </a:xfrm>
          <a:prstGeom prst="rect">
            <a:avLst/>
          </a:prstGeom>
        </p:spPr>
        <p:txBody>
          <a:bodyPr wrap="square">
            <a:spAutoFit/>
          </a:bodyPr>
          <a:lstStyle/>
          <a:p>
            <a:r>
              <a:rPr lang="el-GR" dirty="0"/>
              <a:t>Η επιλογή </a:t>
            </a:r>
            <a:r>
              <a:rPr lang="en-US" dirty="0"/>
              <a:t>assign to a class</a:t>
            </a:r>
            <a:r>
              <a:rPr lang="el-GR" dirty="0"/>
              <a:t>, σας δίνει το δικαίωμα να το αναθέσετε σε τάξη που έχετε ήδη δημιουργήσει, θα το δούμε όμως σε επόμενη φάση.</a:t>
            </a: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0616"/>
            <a:ext cx="9144000" cy="3096768"/>
          </a:xfrm>
          <a:prstGeom prst="rect">
            <a:avLst/>
          </a:prstGeom>
        </p:spPr>
      </p:pic>
    </p:spTree>
    <p:extLst>
      <p:ext uri="{BB962C8B-B14F-4D97-AF65-F5344CB8AC3E}">
        <p14:creationId xmlns:p14="http://schemas.microsoft.com/office/powerpoint/2010/main" val="1545112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3568" y="620688"/>
            <a:ext cx="7200800" cy="369332"/>
          </a:xfrm>
          <a:prstGeom prst="rect">
            <a:avLst/>
          </a:prstGeom>
        </p:spPr>
        <p:txBody>
          <a:bodyPr wrap="square">
            <a:spAutoFit/>
          </a:bodyPr>
          <a:lstStyle/>
          <a:p>
            <a:r>
              <a:rPr lang="el-GR" dirty="0"/>
              <a:t>Στην επόμενη οθόνη επιλέξτε </a:t>
            </a:r>
            <a:r>
              <a:rPr lang="en-US" dirty="0"/>
              <a:t>share via</a:t>
            </a:r>
            <a:r>
              <a:rPr lang="el-GR" dirty="0"/>
              <a:t> και στην συνέχεια κάντε </a:t>
            </a:r>
            <a:r>
              <a:rPr lang="en-US" dirty="0"/>
              <a:t>copy link</a:t>
            </a:r>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439427"/>
            <a:ext cx="3068536" cy="2971031"/>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1436872"/>
            <a:ext cx="4320480" cy="2922430"/>
          </a:xfrm>
          <a:prstGeom prst="rect">
            <a:avLst/>
          </a:prstGeom>
        </p:spPr>
      </p:pic>
      <p:sp>
        <p:nvSpPr>
          <p:cNvPr id="5" name="Ορθογώνιο 4"/>
          <p:cNvSpPr/>
          <p:nvPr/>
        </p:nvSpPr>
        <p:spPr>
          <a:xfrm>
            <a:off x="661889" y="4869160"/>
            <a:ext cx="7200800" cy="646331"/>
          </a:xfrm>
          <a:prstGeom prst="rect">
            <a:avLst/>
          </a:prstGeom>
        </p:spPr>
        <p:txBody>
          <a:bodyPr wrap="square">
            <a:spAutoFit/>
          </a:bodyPr>
          <a:lstStyle/>
          <a:p>
            <a:r>
              <a:rPr lang="en-US" dirty="0"/>
              <a:t>To link </a:t>
            </a:r>
            <a:r>
              <a:rPr lang="el-GR" dirty="0"/>
              <a:t>αυτό μπορείτε να το στείλετε με όποιον τρόπο θέλετε στους μαθητές σας.</a:t>
            </a:r>
          </a:p>
        </p:txBody>
      </p:sp>
    </p:spTree>
    <p:extLst>
      <p:ext uri="{BB962C8B-B14F-4D97-AF65-F5344CB8AC3E}">
        <p14:creationId xmlns:p14="http://schemas.microsoft.com/office/powerpoint/2010/main" val="330331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755576" y="612845"/>
            <a:ext cx="7632848" cy="4893647"/>
          </a:xfrm>
          <a:prstGeom prst="rect">
            <a:avLst/>
          </a:prstGeom>
        </p:spPr>
        <p:txBody>
          <a:bodyPr wrap="square">
            <a:spAutoFit/>
          </a:bodyPr>
          <a:lstStyle/>
          <a:p>
            <a:pPr lvl="0"/>
            <a:r>
              <a:rPr lang="el-GR" sz="2400" dirty="0"/>
              <a:t>Είναι εφαρμογή εξαιρετικά ελκυστική</a:t>
            </a:r>
            <a:r>
              <a:rPr lang="el-GR" sz="2400" b="1" dirty="0"/>
              <a:t> </a:t>
            </a:r>
            <a:r>
              <a:rPr lang="el-GR" sz="2400" dirty="0"/>
              <a:t>για τους μαθητές και παρέχει ένα περιβάλλον ανάλογο με αυτό των παιχνιδιών που παίζουν στις ψηφιακές συσκευές.</a:t>
            </a:r>
          </a:p>
          <a:p>
            <a:pPr lvl="0"/>
            <a:endParaRPr lang="el-GR" sz="2400" dirty="0"/>
          </a:p>
          <a:p>
            <a:pPr lvl="0"/>
            <a:r>
              <a:rPr lang="el-GR" sz="2400" dirty="0"/>
              <a:t>Δίνει τη δυνατότητα χρονομέτρησης παρέχει ενδείξεις για τον βαθμό κατοχής του αντικειμένου από τους μαθητές.</a:t>
            </a:r>
          </a:p>
          <a:p>
            <a:pPr lvl="0"/>
            <a:endParaRPr lang="el-GR" sz="2400" dirty="0"/>
          </a:p>
          <a:p>
            <a:r>
              <a:rPr lang="el-GR" sz="2400" dirty="0"/>
              <a:t>Δίνει σε πραγματικό χρόνο, άμεσα, πληροφορίες</a:t>
            </a:r>
            <a:r>
              <a:rPr lang="el-GR" sz="2400" b="1" dirty="0"/>
              <a:t> </a:t>
            </a:r>
            <a:r>
              <a:rPr lang="el-GR" sz="2400" dirty="0"/>
              <a:t>στον/την εκπαιδευτικό για την πορεία των παιδιών που συμμετέχουν και κατόπιν πλήρη στοιχεία, συγκεντρωτικά και ατομικά, που τον/την βοηθούν να αποτιμήσει, τόσο την επίδοση των παιδιών,  όσο και  την ποιότητα  των ερωτημάτων που κατασκεύασε.</a:t>
            </a:r>
          </a:p>
        </p:txBody>
      </p:sp>
    </p:spTree>
    <p:extLst>
      <p:ext uri="{BB962C8B-B14F-4D97-AF65-F5344CB8AC3E}">
        <p14:creationId xmlns:p14="http://schemas.microsoft.com/office/powerpoint/2010/main" val="2848043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61889" y="620688"/>
            <a:ext cx="7200800" cy="923330"/>
          </a:xfrm>
          <a:prstGeom prst="rect">
            <a:avLst/>
          </a:prstGeom>
        </p:spPr>
        <p:txBody>
          <a:bodyPr wrap="square">
            <a:spAutoFit/>
          </a:bodyPr>
          <a:lstStyle/>
          <a:p>
            <a:r>
              <a:rPr lang="el-GR" dirty="0"/>
              <a:t>Οι μαθητές σας βλέπουν την οθόνη αριστερά όπου επιλέγουν το όνομα τους και επιλέγουν </a:t>
            </a:r>
            <a:r>
              <a:rPr lang="en-US" dirty="0"/>
              <a:t>start, </a:t>
            </a:r>
            <a:r>
              <a:rPr lang="el-GR" dirty="0"/>
              <a:t>ενώ εσείς μόλις οι μαθητές συνδεθούν θα βλέπετε την οθόνη δεξιά όπου επιλέγετε </a:t>
            </a:r>
            <a:r>
              <a:rPr lang="en-US" dirty="0"/>
              <a:t>start</a:t>
            </a:r>
            <a:r>
              <a:rPr lang="el-GR" dirty="0"/>
              <a:t> για να αρχίσει το τεστ</a:t>
            </a:r>
            <a:r>
              <a:rPr lang="en-US" dirty="0"/>
              <a:t>.</a:t>
            </a:r>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88" y="1556792"/>
            <a:ext cx="3875551" cy="2924944"/>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549152"/>
            <a:ext cx="2653564" cy="4061445"/>
          </a:xfrm>
          <a:prstGeom prst="rect">
            <a:avLst/>
          </a:prstGeom>
        </p:spPr>
      </p:pic>
    </p:spTree>
    <p:extLst>
      <p:ext uri="{BB962C8B-B14F-4D97-AF65-F5344CB8AC3E}">
        <p14:creationId xmlns:p14="http://schemas.microsoft.com/office/powerpoint/2010/main" val="406551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61889" y="620688"/>
            <a:ext cx="7200800" cy="1200329"/>
          </a:xfrm>
          <a:prstGeom prst="rect">
            <a:avLst/>
          </a:prstGeom>
        </p:spPr>
        <p:txBody>
          <a:bodyPr wrap="square">
            <a:spAutoFit/>
          </a:bodyPr>
          <a:lstStyle/>
          <a:p>
            <a:r>
              <a:rPr lang="el-GR" dirty="0"/>
              <a:t>Οι μαθητές σας βλέπουν την οθόνη όπου απαντούν στις ερωτήσεις, βλέπουν τον χρόνο για την κάθε ερώτηση ψηλά και πόσες ερωτήσεις έχουν ήδη απαντήσει ψηλά αριστερά του και πόσο σκορ έχουν κάνει ψηλά δεξιά</a:t>
            </a:r>
            <a:r>
              <a:rPr lang="en-US" dirty="0"/>
              <a:t>.</a:t>
            </a:r>
            <a:endParaRPr lang="el-GR"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181" y="2213864"/>
            <a:ext cx="6516216" cy="4072635"/>
          </a:xfrm>
          <a:prstGeom prst="rect">
            <a:avLst/>
          </a:prstGeom>
        </p:spPr>
      </p:pic>
    </p:spTree>
    <p:extLst>
      <p:ext uri="{BB962C8B-B14F-4D97-AF65-F5344CB8AC3E}">
        <p14:creationId xmlns:p14="http://schemas.microsoft.com/office/powerpoint/2010/main" val="3845486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1560" y="548679"/>
            <a:ext cx="7704856" cy="646331"/>
          </a:xfrm>
          <a:prstGeom prst="rect">
            <a:avLst/>
          </a:prstGeom>
        </p:spPr>
        <p:txBody>
          <a:bodyPr wrap="square">
            <a:spAutoFit/>
          </a:bodyPr>
          <a:lstStyle/>
          <a:p>
            <a:r>
              <a:rPr lang="el-GR" dirty="0"/>
              <a:t>ενώ εσείς μόλις οι μαθητές απαντούν θα βλέπετε την πορεία τους στην παρακάτω οθόνη</a:t>
            </a:r>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195011"/>
            <a:ext cx="4794845" cy="2076669"/>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790" y="4382789"/>
            <a:ext cx="6048672" cy="1822525"/>
          </a:xfrm>
          <a:prstGeom prst="rect">
            <a:avLst/>
          </a:prstGeom>
        </p:spPr>
      </p:pic>
      <p:sp>
        <p:nvSpPr>
          <p:cNvPr id="5" name="Ορθογώνιο 4"/>
          <p:cNvSpPr/>
          <p:nvPr/>
        </p:nvSpPr>
        <p:spPr>
          <a:xfrm>
            <a:off x="827584" y="3574157"/>
            <a:ext cx="6840760" cy="646331"/>
          </a:xfrm>
          <a:prstGeom prst="rect">
            <a:avLst/>
          </a:prstGeom>
        </p:spPr>
        <p:txBody>
          <a:bodyPr wrap="square">
            <a:spAutoFit/>
          </a:bodyPr>
          <a:lstStyle/>
          <a:p>
            <a:r>
              <a:rPr lang="el-GR" dirty="0"/>
              <a:t>ενώ όταν τελειώσουν με τις απαντήσεις τους θα βλέπετε άμεσα τα ποσοστά επιτυχίας τους</a:t>
            </a:r>
          </a:p>
        </p:txBody>
      </p:sp>
    </p:spTree>
    <p:extLst>
      <p:ext uri="{BB962C8B-B14F-4D97-AF65-F5344CB8AC3E}">
        <p14:creationId xmlns:p14="http://schemas.microsoft.com/office/powerpoint/2010/main" val="2749740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3568" y="764704"/>
            <a:ext cx="6840760" cy="1200329"/>
          </a:xfrm>
          <a:prstGeom prst="rect">
            <a:avLst/>
          </a:prstGeom>
        </p:spPr>
        <p:txBody>
          <a:bodyPr wrap="square">
            <a:spAutoFit/>
          </a:bodyPr>
          <a:lstStyle/>
          <a:p>
            <a:r>
              <a:rPr lang="el-GR" dirty="0"/>
              <a:t>Σε δεύτερο χρόνο και ενώ έχουν τελειώσει όλοι οι μαθητές σας μπορείτε να δείτε επιλέγοντας το </a:t>
            </a:r>
            <a:r>
              <a:rPr lang="en-US" dirty="0"/>
              <a:t>reports</a:t>
            </a:r>
            <a:r>
              <a:rPr lang="el-GR" dirty="0"/>
              <a:t> τις απαντήσεις κάθε μαθητή και μπορείτε να τις κατεβάσετε σε </a:t>
            </a:r>
            <a:r>
              <a:rPr lang="en-US" dirty="0"/>
              <a:t>excel</a:t>
            </a:r>
            <a:r>
              <a:rPr lang="el-GR" dirty="0"/>
              <a:t> από την επιλογή </a:t>
            </a:r>
            <a:r>
              <a:rPr lang="en-US" dirty="0"/>
              <a:t>download</a:t>
            </a:r>
            <a:r>
              <a:rPr lang="el-GR" dirty="0"/>
              <a:t> στον υπολογιστή σας</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132856"/>
            <a:ext cx="7881348" cy="2915329"/>
          </a:xfrm>
          <a:prstGeom prst="rect">
            <a:avLst/>
          </a:prstGeom>
        </p:spPr>
      </p:pic>
    </p:spTree>
    <p:extLst>
      <p:ext uri="{BB962C8B-B14F-4D97-AF65-F5344CB8AC3E}">
        <p14:creationId xmlns:p14="http://schemas.microsoft.com/office/powerpoint/2010/main" val="840929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331640" y="2348880"/>
            <a:ext cx="6840760" cy="646331"/>
          </a:xfrm>
          <a:prstGeom prst="rect">
            <a:avLst/>
          </a:prstGeom>
        </p:spPr>
        <p:txBody>
          <a:bodyPr wrap="square">
            <a:spAutoFit/>
          </a:bodyPr>
          <a:lstStyle/>
          <a:p>
            <a:pPr algn="ctr"/>
            <a:r>
              <a:rPr lang="el-GR" sz="3600" dirty="0"/>
              <a:t>Σας ευχαριστούμε πολύ</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5085184"/>
            <a:ext cx="2664296" cy="1301323"/>
          </a:xfrm>
          <a:prstGeom prst="rect">
            <a:avLst/>
          </a:prstGeom>
        </p:spPr>
      </p:pic>
    </p:spTree>
    <p:extLst>
      <p:ext uri="{BB962C8B-B14F-4D97-AF65-F5344CB8AC3E}">
        <p14:creationId xmlns:p14="http://schemas.microsoft.com/office/powerpoint/2010/main" val="233131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87624" y="1700808"/>
            <a:ext cx="6984776" cy="2677656"/>
          </a:xfrm>
          <a:prstGeom prst="rect">
            <a:avLst/>
          </a:prstGeom>
        </p:spPr>
        <p:txBody>
          <a:bodyPr wrap="square">
            <a:spAutoFit/>
          </a:bodyPr>
          <a:lstStyle/>
          <a:p>
            <a:pPr lvl="0"/>
            <a:r>
              <a:rPr lang="el-GR" sz="2400" dirty="0"/>
              <a:t>Εμφανίζει τις ερωτήσεις με διαφορετική σειρά στα παιδιά, δυσκολεύοντας την αντιγραφή.</a:t>
            </a:r>
          </a:p>
          <a:p>
            <a:pPr lvl="0"/>
            <a:endParaRPr lang="el-GR" sz="2400" dirty="0"/>
          </a:p>
          <a:p>
            <a:pPr lvl="0"/>
            <a:r>
              <a:rPr lang="el-GR" sz="2400" dirty="0"/>
              <a:t>Συνεργάζεται με ψηφιακές τάξεις, όπως το </a:t>
            </a:r>
            <a:r>
              <a:rPr lang="el-GR" sz="2400" dirty="0" err="1"/>
              <a:t>Google</a:t>
            </a:r>
            <a:r>
              <a:rPr lang="el-GR" sz="2400" dirty="0"/>
              <a:t> </a:t>
            </a:r>
            <a:r>
              <a:rPr lang="el-GR" sz="2400" dirty="0" err="1"/>
              <a:t>Classroom</a:t>
            </a:r>
            <a:r>
              <a:rPr lang="el-GR" sz="2400" dirty="0"/>
              <a:t>.</a:t>
            </a:r>
          </a:p>
          <a:p>
            <a:pPr lvl="0"/>
            <a:endParaRPr lang="el-GR" sz="2400" dirty="0"/>
          </a:p>
          <a:p>
            <a:pPr lvl="0"/>
            <a:r>
              <a:rPr lang="el-GR" sz="2400" dirty="0"/>
              <a:t>Υποστηρίζει μαθηματικές</a:t>
            </a:r>
            <a:r>
              <a:rPr lang="el-GR" sz="2400" b="1" dirty="0"/>
              <a:t> </a:t>
            </a:r>
            <a:r>
              <a:rPr lang="el-GR" sz="2400" dirty="0"/>
              <a:t>πράξεις και σύμβολα. </a:t>
            </a:r>
          </a:p>
        </p:txBody>
      </p:sp>
    </p:spTree>
    <p:extLst>
      <p:ext uri="{BB962C8B-B14F-4D97-AF65-F5344CB8AC3E}">
        <p14:creationId xmlns:p14="http://schemas.microsoft.com/office/powerpoint/2010/main" val="37958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91680" y="548680"/>
            <a:ext cx="5994783" cy="584775"/>
          </a:xfrm>
          <a:prstGeom prst="rect">
            <a:avLst/>
          </a:prstGeom>
        </p:spPr>
        <p:txBody>
          <a:bodyPr wrap="none">
            <a:spAutoFit/>
          </a:bodyPr>
          <a:lstStyle/>
          <a:p>
            <a:r>
              <a:rPr lang="el-GR" sz="3200" dirty="0"/>
              <a:t>Πώς κατασκευάζω τεστ</a:t>
            </a:r>
            <a:r>
              <a:rPr lang="el-GR" sz="3200" baseline="0" dirty="0"/>
              <a:t> στο </a:t>
            </a:r>
            <a:r>
              <a:rPr lang="en-US" sz="3200" baseline="0" dirty="0" err="1"/>
              <a:t>Quizizz</a:t>
            </a:r>
            <a:endParaRPr lang="el-GR" sz="3200" dirty="0"/>
          </a:p>
        </p:txBody>
      </p:sp>
      <p:sp>
        <p:nvSpPr>
          <p:cNvPr id="3" name="Ορθογώνιο 2"/>
          <p:cNvSpPr/>
          <p:nvPr/>
        </p:nvSpPr>
        <p:spPr>
          <a:xfrm>
            <a:off x="899592" y="1412776"/>
            <a:ext cx="7272808" cy="954107"/>
          </a:xfrm>
          <a:prstGeom prst="rect">
            <a:avLst/>
          </a:prstGeom>
        </p:spPr>
        <p:txBody>
          <a:bodyPr wrap="square">
            <a:spAutoFit/>
          </a:bodyPr>
          <a:lstStyle/>
          <a:p>
            <a:pPr marL="457200" lvl="0" indent="-457200">
              <a:buFont typeface="Arial" panose="020B0604020202020204" pitchFamily="34" charset="0"/>
              <a:buChar char="•"/>
            </a:pPr>
            <a:r>
              <a:rPr lang="el-GR" sz="2800" b="1" dirty="0"/>
              <a:t>Διεύθυνση</a:t>
            </a:r>
            <a:r>
              <a:rPr lang="el-GR" sz="2800" dirty="0"/>
              <a:t>: </a:t>
            </a:r>
            <a:r>
              <a:rPr lang="el-GR" sz="2800" u="sng" dirty="0">
                <a:hlinkClick r:id="rId3"/>
              </a:rPr>
              <a:t>https://quizizz.com/</a:t>
            </a:r>
            <a:endParaRPr lang="el-GR" sz="2800" dirty="0"/>
          </a:p>
          <a:p>
            <a:pPr marL="457200" lvl="0" indent="-457200">
              <a:buFont typeface="Arial" panose="020B0604020202020204" pitchFamily="34" charset="0"/>
              <a:buChar char="•"/>
            </a:pPr>
            <a:r>
              <a:rPr lang="el-GR" sz="2800" dirty="0"/>
              <a:t>Κάνω κλικ στο </a:t>
            </a:r>
            <a:r>
              <a:rPr lang="el-GR" sz="2800" b="1" dirty="0" err="1"/>
              <a:t>Get</a:t>
            </a:r>
            <a:r>
              <a:rPr lang="el-GR" sz="2800" b="1" dirty="0"/>
              <a:t> </a:t>
            </a:r>
            <a:r>
              <a:rPr lang="el-GR" sz="2800" b="1" dirty="0" err="1"/>
              <a:t>Started</a:t>
            </a:r>
            <a:endParaRPr lang="el-GR" sz="2800" dirty="0"/>
          </a:p>
        </p:txBody>
      </p:sp>
      <p:grpSp>
        <p:nvGrpSpPr>
          <p:cNvPr id="4" name="Group 2"/>
          <p:cNvGrpSpPr>
            <a:grpSpLocks/>
          </p:cNvGrpSpPr>
          <p:nvPr/>
        </p:nvGrpSpPr>
        <p:grpSpPr bwMode="auto">
          <a:xfrm>
            <a:off x="1853996" y="2708920"/>
            <a:ext cx="5364000" cy="3132000"/>
            <a:chOff x="2198" y="176"/>
            <a:chExt cx="7510" cy="3479"/>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 y="175"/>
              <a:ext cx="7510" cy="3479"/>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a:spLocks/>
            </p:cNvSpPr>
            <p:nvPr/>
          </p:nvSpPr>
          <p:spPr bwMode="auto">
            <a:xfrm>
              <a:off x="2370" y="2456"/>
              <a:ext cx="1635" cy="795"/>
            </a:xfrm>
            <a:custGeom>
              <a:avLst/>
              <a:gdLst>
                <a:gd name="T0" fmla="+- 0 2370 2370"/>
                <a:gd name="T1" fmla="*/ T0 w 1635"/>
                <a:gd name="T2" fmla="+- 0 2854 2457"/>
                <a:gd name="T3" fmla="*/ 2854 h 795"/>
                <a:gd name="T4" fmla="+- 0 2395 2370"/>
                <a:gd name="T5" fmla="*/ T4 w 1635"/>
                <a:gd name="T6" fmla="+- 0 2756 2457"/>
                <a:gd name="T7" fmla="*/ 2756 h 795"/>
                <a:gd name="T8" fmla="+- 0 2466 2370"/>
                <a:gd name="T9" fmla="*/ T8 w 1635"/>
                <a:gd name="T10" fmla="+- 0 2667 2457"/>
                <a:gd name="T11" fmla="*/ 2667 h 795"/>
                <a:gd name="T12" fmla="+- 0 2516 2370"/>
                <a:gd name="T13" fmla="*/ T12 w 1635"/>
                <a:gd name="T14" fmla="+- 0 2627 2457"/>
                <a:gd name="T15" fmla="*/ 2627 h 795"/>
                <a:gd name="T16" fmla="+- 0 2576 2370"/>
                <a:gd name="T17" fmla="*/ T16 w 1635"/>
                <a:gd name="T18" fmla="+- 0 2590 2457"/>
                <a:gd name="T19" fmla="*/ 2590 h 795"/>
                <a:gd name="T20" fmla="+- 0 2645 2370"/>
                <a:gd name="T21" fmla="*/ T20 w 1635"/>
                <a:gd name="T22" fmla="+- 0 2557 2457"/>
                <a:gd name="T23" fmla="*/ 2557 h 795"/>
                <a:gd name="T24" fmla="+- 0 2720 2370"/>
                <a:gd name="T25" fmla="*/ T24 w 1635"/>
                <a:gd name="T26" fmla="+- 0 2528 2457"/>
                <a:gd name="T27" fmla="*/ 2528 h 795"/>
                <a:gd name="T28" fmla="+- 0 2803 2370"/>
                <a:gd name="T29" fmla="*/ T28 w 1635"/>
                <a:gd name="T30" fmla="+- 0 2503 2457"/>
                <a:gd name="T31" fmla="*/ 2503 h 795"/>
                <a:gd name="T32" fmla="+- 0 2892 2370"/>
                <a:gd name="T33" fmla="*/ T32 w 1635"/>
                <a:gd name="T34" fmla="+- 0 2484 2457"/>
                <a:gd name="T35" fmla="*/ 2484 h 795"/>
                <a:gd name="T36" fmla="+- 0 2986 2370"/>
                <a:gd name="T37" fmla="*/ T36 w 1635"/>
                <a:gd name="T38" fmla="+- 0 2469 2457"/>
                <a:gd name="T39" fmla="*/ 2469 h 795"/>
                <a:gd name="T40" fmla="+- 0 3085 2370"/>
                <a:gd name="T41" fmla="*/ T40 w 1635"/>
                <a:gd name="T42" fmla="+- 0 2460 2457"/>
                <a:gd name="T43" fmla="*/ 2460 h 795"/>
                <a:gd name="T44" fmla="+- 0 3188 2370"/>
                <a:gd name="T45" fmla="*/ T44 w 1635"/>
                <a:gd name="T46" fmla="+- 0 2457 2457"/>
                <a:gd name="T47" fmla="*/ 2457 h 795"/>
                <a:gd name="T48" fmla="+- 0 3290 2370"/>
                <a:gd name="T49" fmla="*/ T48 w 1635"/>
                <a:gd name="T50" fmla="+- 0 2460 2457"/>
                <a:gd name="T51" fmla="*/ 2460 h 795"/>
                <a:gd name="T52" fmla="+- 0 3389 2370"/>
                <a:gd name="T53" fmla="*/ T52 w 1635"/>
                <a:gd name="T54" fmla="+- 0 2469 2457"/>
                <a:gd name="T55" fmla="*/ 2469 h 795"/>
                <a:gd name="T56" fmla="+- 0 3483 2370"/>
                <a:gd name="T57" fmla="*/ T56 w 1635"/>
                <a:gd name="T58" fmla="+- 0 2484 2457"/>
                <a:gd name="T59" fmla="*/ 2484 h 795"/>
                <a:gd name="T60" fmla="+- 0 3572 2370"/>
                <a:gd name="T61" fmla="*/ T60 w 1635"/>
                <a:gd name="T62" fmla="+- 0 2503 2457"/>
                <a:gd name="T63" fmla="*/ 2503 h 795"/>
                <a:gd name="T64" fmla="+- 0 3655 2370"/>
                <a:gd name="T65" fmla="*/ T64 w 1635"/>
                <a:gd name="T66" fmla="+- 0 2528 2457"/>
                <a:gd name="T67" fmla="*/ 2528 h 795"/>
                <a:gd name="T68" fmla="+- 0 3730 2370"/>
                <a:gd name="T69" fmla="*/ T68 w 1635"/>
                <a:gd name="T70" fmla="+- 0 2557 2457"/>
                <a:gd name="T71" fmla="*/ 2557 h 795"/>
                <a:gd name="T72" fmla="+- 0 3799 2370"/>
                <a:gd name="T73" fmla="*/ T72 w 1635"/>
                <a:gd name="T74" fmla="+- 0 2590 2457"/>
                <a:gd name="T75" fmla="*/ 2590 h 795"/>
                <a:gd name="T76" fmla="+- 0 3859 2370"/>
                <a:gd name="T77" fmla="*/ T76 w 1635"/>
                <a:gd name="T78" fmla="+- 0 2627 2457"/>
                <a:gd name="T79" fmla="*/ 2627 h 795"/>
                <a:gd name="T80" fmla="+- 0 3909 2370"/>
                <a:gd name="T81" fmla="*/ T80 w 1635"/>
                <a:gd name="T82" fmla="+- 0 2667 2457"/>
                <a:gd name="T83" fmla="*/ 2667 h 795"/>
                <a:gd name="T84" fmla="+- 0 3980 2370"/>
                <a:gd name="T85" fmla="*/ T84 w 1635"/>
                <a:gd name="T86" fmla="+- 0 2756 2457"/>
                <a:gd name="T87" fmla="*/ 2756 h 795"/>
                <a:gd name="T88" fmla="+- 0 4005 2370"/>
                <a:gd name="T89" fmla="*/ T88 w 1635"/>
                <a:gd name="T90" fmla="+- 0 2854 2457"/>
                <a:gd name="T91" fmla="*/ 2854 h 795"/>
                <a:gd name="T92" fmla="+- 0 3999 2370"/>
                <a:gd name="T93" fmla="*/ T92 w 1635"/>
                <a:gd name="T94" fmla="+- 0 2904 2457"/>
                <a:gd name="T95" fmla="*/ 2904 h 795"/>
                <a:gd name="T96" fmla="+- 0 3950 2370"/>
                <a:gd name="T97" fmla="*/ T96 w 1635"/>
                <a:gd name="T98" fmla="+- 0 2998 2457"/>
                <a:gd name="T99" fmla="*/ 2998 h 795"/>
                <a:gd name="T100" fmla="+- 0 3859 2370"/>
                <a:gd name="T101" fmla="*/ T100 w 1635"/>
                <a:gd name="T102" fmla="+- 0 3081 2457"/>
                <a:gd name="T103" fmla="*/ 3081 h 795"/>
                <a:gd name="T104" fmla="+- 0 3799 2370"/>
                <a:gd name="T105" fmla="*/ T104 w 1635"/>
                <a:gd name="T106" fmla="+- 0 3118 2457"/>
                <a:gd name="T107" fmla="*/ 3118 h 795"/>
                <a:gd name="T108" fmla="+- 0 3730 2370"/>
                <a:gd name="T109" fmla="*/ T108 w 1635"/>
                <a:gd name="T110" fmla="+- 0 3152 2457"/>
                <a:gd name="T111" fmla="*/ 3152 h 795"/>
                <a:gd name="T112" fmla="+- 0 3655 2370"/>
                <a:gd name="T113" fmla="*/ T112 w 1635"/>
                <a:gd name="T114" fmla="+- 0 3181 2457"/>
                <a:gd name="T115" fmla="*/ 3181 h 795"/>
                <a:gd name="T116" fmla="+- 0 3572 2370"/>
                <a:gd name="T117" fmla="*/ T116 w 1635"/>
                <a:gd name="T118" fmla="+- 0 3205 2457"/>
                <a:gd name="T119" fmla="*/ 3205 h 795"/>
                <a:gd name="T120" fmla="+- 0 3483 2370"/>
                <a:gd name="T121" fmla="*/ T120 w 1635"/>
                <a:gd name="T122" fmla="+- 0 3225 2457"/>
                <a:gd name="T123" fmla="*/ 3225 h 795"/>
                <a:gd name="T124" fmla="+- 0 3389 2370"/>
                <a:gd name="T125" fmla="*/ T124 w 1635"/>
                <a:gd name="T126" fmla="+- 0 3240 2457"/>
                <a:gd name="T127" fmla="*/ 3240 h 795"/>
                <a:gd name="T128" fmla="+- 0 3290 2370"/>
                <a:gd name="T129" fmla="*/ T128 w 1635"/>
                <a:gd name="T130" fmla="+- 0 3249 2457"/>
                <a:gd name="T131" fmla="*/ 3249 h 795"/>
                <a:gd name="T132" fmla="+- 0 3188 2370"/>
                <a:gd name="T133" fmla="*/ T132 w 1635"/>
                <a:gd name="T134" fmla="+- 0 3252 2457"/>
                <a:gd name="T135" fmla="*/ 3252 h 795"/>
                <a:gd name="T136" fmla="+- 0 3085 2370"/>
                <a:gd name="T137" fmla="*/ T136 w 1635"/>
                <a:gd name="T138" fmla="+- 0 3249 2457"/>
                <a:gd name="T139" fmla="*/ 3249 h 795"/>
                <a:gd name="T140" fmla="+- 0 2986 2370"/>
                <a:gd name="T141" fmla="*/ T140 w 1635"/>
                <a:gd name="T142" fmla="+- 0 3240 2457"/>
                <a:gd name="T143" fmla="*/ 3240 h 795"/>
                <a:gd name="T144" fmla="+- 0 2892 2370"/>
                <a:gd name="T145" fmla="*/ T144 w 1635"/>
                <a:gd name="T146" fmla="+- 0 3225 2457"/>
                <a:gd name="T147" fmla="*/ 3225 h 795"/>
                <a:gd name="T148" fmla="+- 0 2803 2370"/>
                <a:gd name="T149" fmla="*/ T148 w 1635"/>
                <a:gd name="T150" fmla="+- 0 3205 2457"/>
                <a:gd name="T151" fmla="*/ 3205 h 795"/>
                <a:gd name="T152" fmla="+- 0 2720 2370"/>
                <a:gd name="T153" fmla="*/ T152 w 1635"/>
                <a:gd name="T154" fmla="+- 0 3181 2457"/>
                <a:gd name="T155" fmla="*/ 3181 h 795"/>
                <a:gd name="T156" fmla="+- 0 2645 2370"/>
                <a:gd name="T157" fmla="*/ T156 w 1635"/>
                <a:gd name="T158" fmla="+- 0 3152 2457"/>
                <a:gd name="T159" fmla="*/ 3152 h 795"/>
                <a:gd name="T160" fmla="+- 0 2576 2370"/>
                <a:gd name="T161" fmla="*/ T160 w 1635"/>
                <a:gd name="T162" fmla="+- 0 3118 2457"/>
                <a:gd name="T163" fmla="*/ 3118 h 795"/>
                <a:gd name="T164" fmla="+- 0 2516 2370"/>
                <a:gd name="T165" fmla="*/ T164 w 1635"/>
                <a:gd name="T166" fmla="+- 0 3081 2457"/>
                <a:gd name="T167" fmla="*/ 3081 h 795"/>
                <a:gd name="T168" fmla="+- 0 2466 2370"/>
                <a:gd name="T169" fmla="*/ T168 w 1635"/>
                <a:gd name="T170" fmla="+- 0 3041 2457"/>
                <a:gd name="T171" fmla="*/ 3041 h 795"/>
                <a:gd name="T172" fmla="+- 0 2395 2370"/>
                <a:gd name="T173" fmla="*/ T172 w 1635"/>
                <a:gd name="T174" fmla="+- 0 2952 2457"/>
                <a:gd name="T175" fmla="*/ 2952 h 795"/>
                <a:gd name="T176" fmla="+- 0 2370 2370"/>
                <a:gd name="T177" fmla="*/ T176 w 1635"/>
                <a:gd name="T178" fmla="+- 0 2854 2457"/>
                <a:gd name="T179" fmla="*/ 2854 h 7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635" h="795">
                  <a:moveTo>
                    <a:pt x="0" y="397"/>
                  </a:moveTo>
                  <a:lnTo>
                    <a:pt x="25" y="299"/>
                  </a:lnTo>
                  <a:lnTo>
                    <a:pt x="96" y="210"/>
                  </a:lnTo>
                  <a:lnTo>
                    <a:pt x="146" y="170"/>
                  </a:lnTo>
                  <a:lnTo>
                    <a:pt x="206" y="133"/>
                  </a:lnTo>
                  <a:lnTo>
                    <a:pt x="275" y="100"/>
                  </a:lnTo>
                  <a:lnTo>
                    <a:pt x="350" y="71"/>
                  </a:lnTo>
                  <a:lnTo>
                    <a:pt x="433" y="46"/>
                  </a:lnTo>
                  <a:lnTo>
                    <a:pt x="522" y="27"/>
                  </a:lnTo>
                  <a:lnTo>
                    <a:pt x="616" y="12"/>
                  </a:lnTo>
                  <a:lnTo>
                    <a:pt x="715" y="3"/>
                  </a:lnTo>
                  <a:lnTo>
                    <a:pt x="818" y="0"/>
                  </a:lnTo>
                  <a:lnTo>
                    <a:pt x="920" y="3"/>
                  </a:lnTo>
                  <a:lnTo>
                    <a:pt x="1019" y="12"/>
                  </a:lnTo>
                  <a:lnTo>
                    <a:pt x="1113" y="27"/>
                  </a:lnTo>
                  <a:lnTo>
                    <a:pt x="1202" y="46"/>
                  </a:lnTo>
                  <a:lnTo>
                    <a:pt x="1285" y="71"/>
                  </a:lnTo>
                  <a:lnTo>
                    <a:pt x="1360" y="100"/>
                  </a:lnTo>
                  <a:lnTo>
                    <a:pt x="1429" y="133"/>
                  </a:lnTo>
                  <a:lnTo>
                    <a:pt x="1489" y="170"/>
                  </a:lnTo>
                  <a:lnTo>
                    <a:pt x="1539" y="210"/>
                  </a:lnTo>
                  <a:lnTo>
                    <a:pt x="1610" y="299"/>
                  </a:lnTo>
                  <a:lnTo>
                    <a:pt x="1635" y="397"/>
                  </a:lnTo>
                  <a:lnTo>
                    <a:pt x="1629" y="447"/>
                  </a:lnTo>
                  <a:lnTo>
                    <a:pt x="1580" y="541"/>
                  </a:lnTo>
                  <a:lnTo>
                    <a:pt x="1489" y="624"/>
                  </a:lnTo>
                  <a:lnTo>
                    <a:pt x="1429" y="661"/>
                  </a:lnTo>
                  <a:lnTo>
                    <a:pt x="1360" y="695"/>
                  </a:lnTo>
                  <a:lnTo>
                    <a:pt x="1285" y="724"/>
                  </a:lnTo>
                  <a:lnTo>
                    <a:pt x="1202" y="748"/>
                  </a:lnTo>
                  <a:lnTo>
                    <a:pt x="1113" y="768"/>
                  </a:lnTo>
                  <a:lnTo>
                    <a:pt x="1019" y="783"/>
                  </a:lnTo>
                  <a:lnTo>
                    <a:pt x="920" y="792"/>
                  </a:lnTo>
                  <a:lnTo>
                    <a:pt x="818" y="795"/>
                  </a:lnTo>
                  <a:lnTo>
                    <a:pt x="715" y="792"/>
                  </a:lnTo>
                  <a:lnTo>
                    <a:pt x="616" y="783"/>
                  </a:lnTo>
                  <a:lnTo>
                    <a:pt x="522" y="768"/>
                  </a:lnTo>
                  <a:lnTo>
                    <a:pt x="433" y="748"/>
                  </a:lnTo>
                  <a:lnTo>
                    <a:pt x="350" y="724"/>
                  </a:lnTo>
                  <a:lnTo>
                    <a:pt x="275" y="695"/>
                  </a:lnTo>
                  <a:lnTo>
                    <a:pt x="206" y="661"/>
                  </a:lnTo>
                  <a:lnTo>
                    <a:pt x="146" y="624"/>
                  </a:lnTo>
                  <a:lnTo>
                    <a:pt x="96" y="584"/>
                  </a:lnTo>
                  <a:lnTo>
                    <a:pt x="25" y="495"/>
                  </a:lnTo>
                  <a:lnTo>
                    <a:pt x="0" y="397"/>
                  </a:lnTo>
                  <a:close/>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pSp>
    </p:spTree>
    <p:extLst>
      <p:ext uri="{BB962C8B-B14F-4D97-AF65-F5344CB8AC3E}">
        <p14:creationId xmlns:p14="http://schemas.microsoft.com/office/powerpoint/2010/main" val="3615825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18894" y="764704"/>
            <a:ext cx="8424936" cy="646331"/>
          </a:xfrm>
          <a:prstGeom prst="rect">
            <a:avLst/>
          </a:prstGeom>
        </p:spPr>
        <p:txBody>
          <a:bodyPr wrap="square">
            <a:spAutoFit/>
          </a:bodyPr>
          <a:lstStyle/>
          <a:p>
            <a:pPr marL="457200" indent="-457200">
              <a:buFont typeface="Arial" panose="020B0604020202020204" pitchFamily="34" charset="0"/>
              <a:buChar char="•"/>
            </a:pPr>
            <a:r>
              <a:rPr lang="el-GR" dirty="0"/>
              <a:t>Κάνω εγγραφή ακολουθώντας τις οδηγίες που παρέχει η εφαρμογή είτε μέσω του λογαριασμού μου στο </a:t>
            </a:r>
            <a:r>
              <a:rPr lang="el-GR" dirty="0" err="1"/>
              <a:t>Google</a:t>
            </a:r>
            <a:r>
              <a:rPr lang="el-GR" dirty="0"/>
              <a:t>, είτε κάνοντας κανονικά λογαριασμό.</a:t>
            </a:r>
          </a:p>
        </p:txBody>
      </p:sp>
      <p:pic>
        <p:nvPicPr>
          <p:cNvPr id="3" name="image4.jpeg"/>
          <p:cNvPicPr/>
          <p:nvPr/>
        </p:nvPicPr>
        <p:blipFill>
          <a:blip r:embed="rId2" cstate="print"/>
          <a:stretch>
            <a:fillRect/>
          </a:stretch>
        </p:blipFill>
        <p:spPr>
          <a:xfrm>
            <a:off x="827584" y="1772816"/>
            <a:ext cx="7187778" cy="4617991"/>
          </a:xfrm>
          <a:prstGeom prst="rect">
            <a:avLst/>
          </a:prstGeom>
        </p:spPr>
      </p:pic>
    </p:spTree>
    <p:extLst>
      <p:ext uri="{BB962C8B-B14F-4D97-AF65-F5344CB8AC3E}">
        <p14:creationId xmlns:p14="http://schemas.microsoft.com/office/powerpoint/2010/main" val="409027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4200"/>
            <a:ext cx="9144000" cy="3849600"/>
          </a:xfrm>
          <a:prstGeom prst="rect">
            <a:avLst/>
          </a:prstGeom>
        </p:spPr>
      </p:pic>
    </p:spTree>
    <p:extLst>
      <p:ext uri="{BB962C8B-B14F-4D97-AF65-F5344CB8AC3E}">
        <p14:creationId xmlns:p14="http://schemas.microsoft.com/office/powerpoint/2010/main" val="370767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3568" y="476672"/>
            <a:ext cx="7848872" cy="369332"/>
          </a:xfrm>
          <a:prstGeom prst="rect">
            <a:avLst/>
          </a:prstGeom>
        </p:spPr>
        <p:txBody>
          <a:bodyPr wrap="square">
            <a:spAutoFit/>
          </a:bodyPr>
          <a:lstStyle/>
          <a:p>
            <a:pPr lvl="0"/>
            <a:r>
              <a:rPr lang="el-GR" dirty="0"/>
              <a:t>Επιλέγω πρώτα </a:t>
            </a:r>
            <a:r>
              <a:rPr lang="el-GR" dirty="0" err="1"/>
              <a:t>Create</a:t>
            </a:r>
            <a:r>
              <a:rPr lang="el-GR" b="1" dirty="0"/>
              <a:t> </a:t>
            </a:r>
            <a:r>
              <a:rPr lang="el-GR" dirty="0"/>
              <a:t>και έπειτα στην καρτέλα που θα ανοίξει </a:t>
            </a:r>
            <a:r>
              <a:rPr lang="el-GR" dirty="0" err="1"/>
              <a:t>Quiz</a:t>
            </a:r>
            <a:endParaRPr lang="el-GR" dirty="0"/>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396" y="1412776"/>
            <a:ext cx="7134476" cy="4536504"/>
          </a:xfrm>
          <a:prstGeom prst="rect">
            <a:avLst/>
          </a:prstGeom>
        </p:spPr>
      </p:pic>
    </p:spTree>
    <p:extLst>
      <p:ext uri="{BB962C8B-B14F-4D97-AF65-F5344CB8AC3E}">
        <p14:creationId xmlns:p14="http://schemas.microsoft.com/office/powerpoint/2010/main" val="132340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836712"/>
            <a:ext cx="8064896" cy="923330"/>
          </a:xfrm>
          <a:prstGeom prst="rect">
            <a:avLst/>
          </a:prstGeom>
        </p:spPr>
        <p:txBody>
          <a:bodyPr wrap="square">
            <a:spAutoFit/>
          </a:bodyPr>
          <a:lstStyle/>
          <a:p>
            <a:pPr lvl="0"/>
            <a:r>
              <a:rPr lang="el-GR" dirty="0"/>
              <a:t>Γράφω τον τίτλο του κουίζ που θέλω να δημιουργήσω, επιλέγω το γνωστικό πεδίο και πατάω </a:t>
            </a:r>
            <a:r>
              <a:rPr lang="el-GR" dirty="0" err="1"/>
              <a:t>Next</a:t>
            </a:r>
            <a:r>
              <a:rPr lang="el-GR" dirty="0"/>
              <a:t>.</a:t>
            </a:r>
          </a:p>
          <a:p>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674624"/>
            <a:ext cx="6408712" cy="4778712"/>
          </a:xfrm>
          <a:prstGeom prst="rect">
            <a:avLst/>
          </a:prstGeom>
        </p:spPr>
      </p:pic>
    </p:spTree>
    <p:extLst>
      <p:ext uri="{BB962C8B-B14F-4D97-AF65-F5344CB8AC3E}">
        <p14:creationId xmlns:p14="http://schemas.microsoft.com/office/powerpoint/2010/main" val="182121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03648" y="620688"/>
            <a:ext cx="6552728" cy="1569660"/>
          </a:xfrm>
          <a:prstGeom prst="rect">
            <a:avLst/>
          </a:prstGeom>
        </p:spPr>
        <p:txBody>
          <a:bodyPr wrap="square">
            <a:spAutoFit/>
          </a:bodyPr>
          <a:lstStyle/>
          <a:p>
            <a:pPr lvl="0"/>
            <a:r>
              <a:rPr lang="el-GR" sz="2400" dirty="0"/>
              <a:t>Η επόμενη σελίδα δείχνει τα είδη των ερωτήσεων που μπορώ να δημιουργήσω. Για να κατασκευάσω  ερώτηση σωστού - λάθους ή πολλαπλής επιλογή επιλέγω </a:t>
            </a:r>
            <a:r>
              <a:rPr lang="el-GR" sz="2400" dirty="0" err="1"/>
              <a:t>Multiple</a:t>
            </a:r>
            <a:r>
              <a:rPr lang="el-GR" sz="2400" dirty="0"/>
              <a:t> </a:t>
            </a:r>
            <a:r>
              <a:rPr lang="el-GR" sz="2400" dirty="0" err="1"/>
              <a:t>Choice</a:t>
            </a:r>
            <a:r>
              <a:rPr lang="el-GR" sz="2400" dirty="0"/>
              <a:t>.</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420888"/>
            <a:ext cx="8316416" cy="3484456"/>
          </a:xfrm>
          <a:prstGeom prst="rect">
            <a:avLst/>
          </a:prstGeom>
        </p:spPr>
      </p:pic>
    </p:spTree>
    <p:extLst>
      <p:ext uri="{BB962C8B-B14F-4D97-AF65-F5344CB8AC3E}">
        <p14:creationId xmlns:p14="http://schemas.microsoft.com/office/powerpoint/2010/main" val="409304129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685</Words>
  <Application>Microsoft Office PowerPoint</Application>
  <PresentationFormat>Προβολή στην οθόνη (4:3)</PresentationFormat>
  <Paragraphs>50</Paragraphs>
  <Slides>24</Slides>
  <Notes>1</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24</vt:i4>
      </vt:variant>
    </vt:vector>
  </HeadingPairs>
  <TitlesOfParts>
    <vt:vector size="27" baseType="lpstr">
      <vt:lpstr>Arial</vt:lpstr>
      <vt:lpstr>Calibri</vt:lpstr>
      <vt:lpstr>Θέμα του Office</vt:lpstr>
      <vt:lpstr> ΤΕΣΤ ΣΤΟ QUIZIZZ</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ΤΕΣΤ ΣΤΟ QUIZIZZ</dc:title>
  <dc:creator>maria tzortzi</dc:creator>
  <cp:lastModifiedBy>Christos Baltas</cp:lastModifiedBy>
  <cp:revision>18</cp:revision>
  <dcterms:created xsi:type="dcterms:W3CDTF">2021-02-13T09:19:27Z</dcterms:created>
  <dcterms:modified xsi:type="dcterms:W3CDTF">2021-02-21T16:03:22Z</dcterms:modified>
</cp:coreProperties>
</file>